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notesMasterIdLst>
    <p:notesMasterId r:id="rId6"/>
  </p:notesMasterIdLst>
  <p:sldIdLst>
    <p:sldId id="256" r:id="rId2"/>
    <p:sldId id="265" r:id="rId3"/>
    <p:sldId id="262" r:id="rId4"/>
    <p:sldId id="264" r:id="rId5"/>
  </p:sldIdLst>
  <p:sldSz cx="12192000" cy="6858000"/>
  <p:notesSz cx="6858000" cy="9144000"/>
  <p:embeddedFontLst>
    <p:embeddedFont>
      <p:font typeface="Arial Black" panose="020B0A04020102020204" pitchFamily="34" charset="0"/>
      <p:regular r:id="rId7"/>
      <p:bold r:id="rId8"/>
      <p:italic r:id="rId9"/>
    </p:embeddedFont>
    <p:embeddedFont>
      <p:font typeface="B Mitra" panose="00000400000000000000" pitchFamily="2" charset="-78"/>
      <p:regular r:id="rId10"/>
      <p:bold r:id="rId11"/>
    </p:embeddedFont>
    <p:embeddedFont>
      <p:font typeface="B Nazanin" panose="00000400000000000000" pitchFamily="2" charset="-78"/>
      <p:regular r:id="rId12"/>
      <p:bold r:id="rId13"/>
    </p:embeddedFont>
    <p:embeddedFont>
      <p:font typeface="Calibri" panose="020F0502020204030204" pitchFamily="34" charset="0"/>
      <p:regular r:id="rId14"/>
      <p:bold r:id="rId15"/>
    </p:embeddedFont>
    <p:embeddedFont>
      <p:font typeface="Calibri Light" panose="020F0302020204030204" pitchFamily="34" charset="0"/>
      <p:regular r:id="rId16"/>
    </p:embeddedFont>
  </p:embeddedFontLst>
  <p:defaultTextStyle>
    <a:defPPr>
      <a:defRPr lang="en-US"/>
    </a:defPPr>
    <a:lvl1pPr marL="0" algn="l" defTabSz="616320" rtl="0" eaLnBrk="1" latinLnBrk="0" hangingPunct="1">
      <a:defRPr sz="1213" kern="1200">
        <a:solidFill>
          <a:schemeClr val="tx1"/>
        </a:solidFill>
        <a:latin typeface="+mn-lt"/>
        <a:ea typeface="+mn-ea"/>
        <a:cs typeface="+mn-cs"/>
      </a:defRPr>
    </a:lvl1pPr>
    <a:lvl2pPr marL="308160" algn="l" defTabSz="616320" rtl="0" eaLnBrk="1" latinLnBrk="0" hangingPunct="1">
      <a:defRPr sz="1213" kern="1200">
        <a:solidFill>
          <a:schemeClr val="tx1"/>
        </a:solidFill>
        <a:latin typeface="+mn-lt"/>
        <a:ea typeface="+mn-ea"/>
        <a:cs typeface="+mn-cs"/>
      </a:defRPr>
    </a:lvl2pPr>
    <a:lvl3pPr marL="616320" algn="l" defTabSz="616320" rtl="0" eaLnBrk="1" latinLnBrk="0" hangingPunct="1">
      <a:defRPr sz="1213" kern="1200">
        <a:solidFill>
          <a:schemeClr val="tx1"/>
        </a:solidFill>
        <a:latin typeface="+mn-lt"/>
        <a:ea typeface="+mn-ea"/>
        <a:cs typeface="+mn-cs"/>
      </a:defRPr>
    </a:lvl3pPr>
    <a:lvl4pPr marL="924480" algn="l" defTabSz="616320" rtl="0" eaLnBrk="1" latinLnBrk="0" hangingPunct="1">
      <a:defRPr sz="1213" kern="1200">
        <a:solidFill>
          <a:schemeClr val="tx1"/>
        </a:solidFill>
        <a:latin typeface="+mn-lt"/>
        <a:ea typeface="+mn-ea"/>
        <a:cs typeface="+mn-cs"/>
      </a:defRPr>
    </a:lvl4pPr>
    <a:lvl5pPr marL="1232641" algn="l" defTabSz="616320" rtl="0" eaLnBrk="1" latinLnBrk="0" hangingPunct="1">
      <a:defRPr sz="1213" kern="1200">
        <a:solidFill>
          <a:schemeClr val="tx1"/>
        </a:solidFill>
        <a:latin typeface="+mn-lt"/>
        <a:ea typeface="+mn-ea"/>
        <a:cs typeface="+mn-cs"/>
      </a:defRPr>
    </a:lvl5pPr>
    <a:lvl6pPr marL="1540801" algn="l" defTabSz="616320" rtl="0" eaLnBrk="1" latinLnBrk="0" hangingPunct="1">
      <a:defRPr sz="1213" kern="1200">
        <a:solidFill>
          <a:schemeClr val="tx1"/>
        </a:solidFill>
        <a:latin typeface="+mn-lt"/>
        <a:ea typeface="+mn-ea"/>
        <a:cs typeface="+mn-cs"/>
      </a:defRPr>
    </a:lvl6pPr>
    <a:lvl7pPr marL="1848961" algn="l" defTabSz="616320" rtl="0" eaLnBrk="1" latinLnBrk="0" hangingPunct="1">
      <a:defRPr sz="1213" kern="1200">
        <a:solidFill>
          <a:schemeClr val="tx1"/>
        </a:solidFill>
        <a:latin typeface="+mn-lt"/>
        <a:ea typeface="+mn-ea"/>
        <a:cs typeface="+mn-cs"/>
      </a:defRPr>
    </a:lvl7pPr>
    <a:lvl8pPr marL="2157121" algn="l" defTabSz="616320" rtl="0" eaLnBrk="1" latinLnBrk="0" hangingPunct="1">
      <a:defRPr sz="1213" kern="1200">
        <a:solidFill>
          <a:schemeClr val="tx1"/>
        </a:solidFill>
        <a:latin typeface="+mn-lt"/>
        <a:ea typeface="+mn-ea"/>
        <a:cs typeface="+mn-cs"/>
      </a:defRPr>
    </a:lvl8pPr>
    <a:lvl9pPr marL="2465281" algn="l" defTabSz="616320" rtl="0" eaLnBrk="1" latinLnBrk="0" hangingPunct="1">
      <a:defRPr sz="121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14" autoAdjust="0"/>
    <p:restoredTop sz="96201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ACBEB-4496-42F3-BB1C-1576BD7DF887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5C192-5693-4DBB-A5C7-5211B4011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15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51EB-6278-4D30-A6D4-DCBB6D057F27}" type="datetime1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9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B419-FA36-4B6E-8537-6870C8CA90E2}" type="datetime1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13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E830-A201-4ED9-80D9-B3C11F964E34}" type="datetime1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53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0367-8271-4A9F-8009-64596C50FFA3}" type="datetime1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6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CC08-CE2F-4134-B417-998B77FB10D9}" type="datetime1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14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C0C3-85AA-4D4E-8357-25E051D3651F}" type="datetime1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52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D1AF-BA5C-4B29-BD68-FD97EA8F6AD6}" type="datetime1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BCC1-BDBF-4AB5-88CF-D89E8179E331}" type="datetime1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87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F306-2295-4C5B-9763-9B91220D6770}" type="datetime1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7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1990-9020-4166-90A7-A1A2639F0143}" type="datetime1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41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A7A0-9B88-4E7B-9013-3B316D55B06E}" type="datetime1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30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02DD0-F339-447F-8CB1-99ADB0ECBDAE}" type="datetime1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4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202A9E-F95D-49CB-984E-33578EAB6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4406"/>
            <a:ext cx="12140439" cy="138333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646C85C2-A03A-4628-9CBD-FAA1EEAAC204}" type="slidenum">
              <a:rPr lang="en-US" smtClean="0">
                <a:cs typeface="B Nazanin" panose="00000400000000000000" pitchFamily="2" charset="-78"/>
              </a:rPr>
              <a:pPr algn="l" rtl="1"/>
              <a:t>1</a:t>
            </a:fld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3" name="Title 6">
            <a:extLst>
              <a:ext uri="{FF2B5EF4-FFF2-40B4-BE49-F238E27FC236}">
                <a16:creationId xmlns:a16="http://schemas.microsoft.com/office/drawing/2014/main" id="{191F3596-2FF9-41C1-8F71-3CC481DF4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332" y="2855495"/>
            <a:ext cx="11246068" cy="661720"/>
          </a:xfrm>
          <a:noFill/>
          <a:effectLst>
            <a:glow rad="127000">
              <a:srgbClr val="FFFF00"/>
            </a:glow>
          </a:effectLst>
        </p:spPr>
        <p:txBody>
          <a:bodyPr wrap="square" lIns="91432" rIns="9143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3082545">
              <a:spcBef>
                <a:spcPts val="0"/>
              </a:spcBef>
            </a:pPr>
            <a:r>
              <a:rPr lang="fa-IR" sz="4000" b="1" cap="none" spc="50" dirty="0">
                <a:ln w="11430"/>
                <a:solidFill>
                  <a:srgbClr val="C00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rPr>
              <a:t>عنوان مقاله</a:t>
            </a:r>
            <a:endParaRPr lang="en-US" sz="4000" b="1" cap="none" spc="50" dirty="0">
              <a:ln w="11430"/>
              <a:solidFill>
                <a:srgbClr val="C005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D7970B-83CF-4720-95E2-A719F84021D4}"/>
              </a:ext>
            </a:extLst>
          </p:cNvPr>
          <p:cNvSpPr txBox="1"/>
          <p:nvPr/>
        </p:nvSpPr>
        <p:spPr>
          <a:xfrm>
            <a:off x="8736376" y="5242411"/>
            <a:ext cx="2983262" cy="369332"/>
          </a:xfrm>
          <a:prstGeom prst="rect">
            <a:avLst/>
          </a:prstGeom>
          <a:solidFill>
            <a:srgbClr val="00275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1800" b="1" dirty="0">
                <a:solidFill>
                  <a:schemeClr val="bg1"/>
                </a:solidFill>
                <a:latin typeface="Arial Black" panose="020B0A04020102020204" pitchFamily="34" charset="0"/>
                <a:cs typeface="B Nazanin" panose="00000400000000000000" pitchFamily="2" charset="-78"/>
              </a:rPr>
              <a:t>نام نویسندگان: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D7970B-83CF-4720-95E2-A719F84021D4}"/>
              </a:ext>
            </a:extLst>
          </p:cNvPr>
          <p:cNvSpPr txBox="1"/>
          <p:nvPr/>
        </p:nvSpPr>
        <p:spPr>
          <a:xfrm>
            <a:off x="8748356" y="5862207"/>
            <a:ext cx="2971282" cy="369332"/>
          </a:xfrm>
          <a:prstGeom prst="rect">
            <a:avLst/>
          </a:prstGeom>
          <a:solidFill>
            <a:srgbClr val="00275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 rtl="1"/>
            <a:r>
              <a:rPr lang="fa-IR" sz="1800" b="1" dirty="0">
                <a:solidFill>
                  <a:schemeClr val="bg1"/>
                </a:solidFill>
                <a:latin typeface="Arial Black" panose="020B0A04020102020204" pitchFamily="34" charset="0"/>
                <a:cs typeface="B Nazanin" panose="00000400000000000000" pitchFamily="2" charset="-78"/>
              </a:rPr>
              <a:t>وابستگی نویسندگان: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D7970B-83CF-4720-95E2-A719F84021D4}"/>
              </a:ext>
            </a:extLst>
          </p:cNvPr>
          <p:cNvSpPr txBox="1"/>
          <p:nvPr/>
        </p:nvSpPr>
        <p:spPr>
          <a:xfrm>
            <a:off x="8736376" y="4597874"/>
            <a:ext cx="2983262" cy="369332"/>
          </a:xfrm>
          <a:prstGeom prst="rect">
            <a:avLst/>
          </a:prstGeom>
          <a:solidFill>
            <a:srgbClr val="00275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1800" b="1" dirty="0">
                <a:solidFill>
                  <a:schemeClr val="bg1"/>
                </a:solidFill>
                <a:latin typeface="Arial Black" panose="020B0A04020102020204" pitchFamily="34" charset="0"/>
                <a:cs typeface="B Nazanin" panose="00000400000000000000" pitchFamily="2" charset="-78"/>
              </a:rPr>
              <a:t>کد مقاله:</a:t>
            </a:r>
            <a:r>
              <a:rPr lang="fa-IR" sz="1600" dirty="0">
                <a:solidFill>
                  <a:schemeClr val="bg1"/>
                </a:solidFill>
                <a:latin typeface="Arial Black" panose="020B0A04020102020204" pitchFamily="34" charset="0"/>
                <a:cs typeface="B Nazanin" panose="00000400000000000000" pitchFamily="2" charset="-78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……….</a:t>
            </a:r>
            <a:endParaRPr lang="fa-IR" sz="1800" b="1" dirty="0">
              <a:solidFill>
                <a:schemeClr val="bg1"/>
              </a:solidFill>
              <a:latin typeface="Arial Black" panose="020B0A0402010202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35759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CEF2345-B02B-40A1-B385-D4152F1E10AA}"/>
              </a:ext>
            </a:extLst>
          </p:cNvPr>
          <p:cNvSpPr/>
          <p:nvPr/>
        </p:nvSpPr>
        <p:spPr>
          <a:xfrm>
            <a:off x="715617" y="2333685"/>
            <a:ext cx="10800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rtl="1">
              <a:lnSpc>
                <a:spcPct val="150000"/>
              </a:lnSpc>
              <a:spcBef>
                <a:spcPct val="0"/>
              </a:spcBef>
            </a:pPr>
            <a:r>
              <a:rPr lang="fa-IR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عنوان مبحث:</a:t>
            </a:r>
          </a:p>
          <a:p>
            <a:pPr lvl="0" algn="r" defTabSz="914400" rtl="1">
              <a:lnSpc>
                <a:spcPct val="150000"/>
              </a:lnSpc>
              <a:spcBef>
                <a:spcPct val="0"/>
              </a:spcBef>
            </a:pPr>
            <a:r>
              <a:rPr lang="fa-IR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متن</a:t>
            </a:r>
          </a:p>
          <a:p>
            <a:pPr lvl="0" algn="r" defTabSz="914400" rtl="1">
              <a:lnSpc>
                <a:spcPct val="150000"/>
              </a:lnSpc>
              <a:spcBef>
                <a:spcPct val="0"/>
              </a:spcBef>
            </a:pPr>
            <a:r>
              <a:rPr lang="fa-IR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عنوان مبحث:</a:t>
            </a:r>
          </a:p>
          <a:p>
            <a:pPr marL="457200" lvl="1" algn="r" defTabSz="914400" rt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 </a:t>
            </a:r>
            <a:r>
              <a:rPr lang="fa-IR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زیر بخش اول</a:t>
            </a:r>
          </a:p>
          <a:p>
            <a:pPr marL="457200" lvl="1" algn="r" defTabSz="914400" rt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 </a:t>
            </a:r>
            <a:r>
              <a:rPr lang="fa-IR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زیر بخش دوم</a:t>
            </a:r>
          </a:p>
          <a:p>
            <a:pPr lvl="0" algn="r" defTabSz="914400" rtl="1">
              <a:lnSpc>
                <a:spcPct val="150000"/>
              </a:lnSpc>
              <a:spcBef>
                <a:spcPct val="0"/>
              </a:spcBef>
            </a:pPr>
            <a:r>
              <a:rPr lang="fa-IR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یافته ها</a:t>
            </a:r>
          </a:p>
          <a:p>
            <a:pPr lvl="0" algn="r" defTabSz="914400" rtl="1">
              <a:lnSpc>
                <a:spcPct val="150000"/>
              </a:lnSpc>
              <a:spcBef>
                <a:spcPct val="0"/>
              </a:spcBef>
            </a:pPr>
            <a:r>
              <a:rPr lang="fa-IR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نتیجه گیری</a:t>
            </a:r>
          </a:p>
          <a:p>
            <a:pPr lvl="0" algn="r" defTabSz="914400" rtl="1">
              <a:lnSpc>
                <a:spcPct val="150000"/>
              </a:lnSpc>
              <a:spcBef>
                <a:spcPct val="0"/>
              </a:spcBef>
            </a:pPr>
            <a:r>
              <a:rPr lang="fa-IR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پیشنهادات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95997" y="1420330"/>
            <a:ext cx="5089856" cy="5155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 rtl="1">
              <a:lnSpc>
                <a:spcPct val="150000"/>
              </a:lnSpc>
              <a:spcBef>
                <a:spcPct val="0"/>
              </a:spcBef>
            </a:pPr>
            <a:r>
              <a:rPr lang="fa-IR" altLang="en-US" sz="2000" b="1" dirty="0">
                <a:solidFill>
                  <a:srgbClr val="FF0000"/>
                </a:solidFill>
                <a:latin typeface="Times New Roman "/>
                <a:cs typeface="B Nazanin" panose="00000400000000000000" pitchFamily="2" charset="-78"/>
              </a:rPr>
              <a:t>پیشنهاد </a:t>
            </a:r>
            <a:r>
              <a:rPr lang="fa-IR" altLang="en-US" sz="2000" b="1" dirty="0" err="1">
                <a:solidFill>
                  <a:srgbClr val="FF0000"/>
                </a:solidFill>
                <a:latin typeface="Times New Roman "/>
                <a:cs typeface="B Nazanin" panose="00000400000000000000" pitchFamily="2" charset="-78"/>
              </a:rPr>
              <a:t>می‌گردد</a:t>
            </a:r>
            <a:r>
              <a:rPr lang="fa-IR" altLang="en-US" sz="2000" b="1" dirty="0">
                <a:solidFill>
                  <a:srgbClr val="FF0000"/>
                </a:solidFill>
                <a:latin typeface="Times New Roman "/>
                <a:cs typeface="B Nazanin" panose="00000400000000000000" pitchFamily="2" charset="-78"/>
              </a:rPr>
              <a:t> هر فایل ارائه شامل </a:t>
            </a:r>
            <a:r>
              <a:rPr lang="fa-IR" altLang="en-US" sz="2000" b="1" dirty="0" err="1">
                <a:solidFill>
                  <a:srgbClr val="FF0000"/>
                </a:solidFill>
                <a:latin typeface="Times New Roman "/>
                <a:cs typeface="B Nazanin" panose="00000400000000000000" pitchFamily="2" charset="-78"/>
              </a:rPr>
              <a:t>بخش‌های</a:t>
            </a:r>
            <a:r>
              <a:rPr lang="fa-IR" altLang="en-US" sz="2000" b="1" dirty="0">
                <a:solidFill>
                  <a:srgbClr val="FF0000"/>
                </a:solidFill>
                <a:latin typeface="Times New Roman "/>
                <a:cs typeface="B Nazanin" panose="00000400000000000000" pitchFamily="2" charset="-78"/>
              </a:rPr>
              <a:t> زیر باشد:</a:t>
            </a:r>
          </a:p>
        </p:txBody>
      </p:sp>
      <p:sp>
        <p:nvSpPr>
          <p:cNvPr id="16" name="Slide Number Placeholder 1"/>
          <p:cNvSpPr txBox="1">
            <a:spLocks/>
          </p:cNvSpPr>
          <p:nvPr/>
        </p:nvSpPr>
        <p:spPr>
          <a:xfrm>
            <a:off x="11644008" y="6424779"/>
            <a:ext cx="3226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1632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8160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6320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4480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2641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0801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8961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7121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5281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45418">
              <a:defRPr/>
            </a:pPr>
            <a:fld id="{646C85C2-A03A-4628-9CBD-FAA1EEAAC204}" type="slidenum">
              <a:rPr lang="en-US" sz="2000" smtClean="0">
                <a:solidFill>
                  <a:prstClr val="white"/>
                </a:solidFill>
                <a:latin typeface="Calibri" panose="020F0502020204030204"/>
                <a:cs typeface="B Mitra" panose="00000400000000000000" pitchFamily="2" charset="-78"/>
              </a:rPr>
              <a:pPr defTabSz="1745418">
                <a:defRPr/>
              </a:pPr>
              <a:t>2</a:t>
            </a:fld>
            <a:endParaRPr lang="en-US" sz="2000" dirty="0">
              <a:solidFill>
                <a:prstClr val="white"/>
              </a:solidFill>
              <a:latin typeface="Calibri" panose="020F0502020204030204"/>
              <a:cs typeface="B Mitra" panose="000004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1BE2CE-747B-4473-908C-462E94B1CBB9}"/>
              </a:ext>
            </a:extLst>
          </p:cNvPr>
          <p:cNvSpPr/>
          <p:nvPr/>
        </p:nvSpPr>
        <p:spPr>
          <a:xfrm>
            <a:off x="798258" y="1538026"/>
            <a:ext cx="10634718" cy="83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defRPr/>
            </a:pPr>
            <a:r>
              <a:rPr lang="ar-SA" sz="35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cs typeface="B Nazanin" panose="00000400000000000000" pitchFamily="2" charset="-78"/>
              </a:rPr>
              <a:t>مقدمه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A46467-62BE-4AD3-93B4-0B298E7E2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7" y="58903"/>
            <a:ext cx="12144285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05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1BE2CE-747B-4473-908C-462E94B1CBB9}"/>
              </a:ext>
            </a:extLst>
          </p:cNvPr>
          <p:cNvSpPr/>
          <p:nvPr/>
        </p:nvSpPr>
        <p:spPr>
          <a:xfrm>
            <a:off x="778641" y="1179754"/>
            <a:ext cx="10634718" cy="83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defRPr/>
            </a:pPr>
            <a:r>
              <a:rPr lang="ar-SA" sz="35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cs typeface="B Nazanin" panose="00000400000000000000" pitchFamily="2" charset="-78"/>
              </a:rPr>
              <a:t>فرمت و راهنمای تهیه فایل ارائه شفاهی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EF2345-B02B-40A1-B385-D4152F1E10AA}"/>
              </a:ext>
            </a:extLst>
          </p:cNvPr>
          <p:cNvSpPr/>
          <p:nvPr/>
        </p:nvSpPr>
        <p:spPr>
          <a:xfrm>
            <a:off x="696000" y="2129192"/>
            <a:ext cx="108000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914400" rtl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a-IR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اسلایدهای خود را با </a:t>
            </a:r>
            <a:r>
              <a:rPr lang="fa-IR" altLang="en-US" sz="2400" b="1" dirty="0" err="1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نرم‌افزار</a:t>
            </a:r>
            <a:r>
              <a:rPr lang="fa-IR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 </a:t>
            </a:r>
            <a:r>
              <a:rPr lang="en-US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 </a:t>
            </a:r>
            <a:r>
              <a:rPr lang="en-US" altLang="en-US" sz="22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Power Point </a:t>
            </a:r>
            <a:r>
              <a:rPr lang="fa-IR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تهیه نمایید.</a:t>
            </a:r>
          </a:p>
          <a:p>
            <a:pPr marL="342900" lvl="0" indent="-342900" algn="just" defTabSz="914400" rtl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a-IR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برای حفظ یک دستی </a:t>
            </a:r>
            <a:r>
              <a:rPr lang="fa-IR" altLang="en-US" sz="2400" b="1" dirty="0" err="1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ارائه‌ها</a:t>
            </a:r>
            <a:r>
              <a:rPr lang="fa-IR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 از</a:t>
            </a:r>
            <a:r>
              <a:rPr lang="en-US" altLang="en-US" sz="22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Theme</a:t>
            </a:r>
            <a:r>
              <a:rPr lang="en-US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 </a:t>
            </a:r>
            <a:r>
              <a:rPr lang="fa-IR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 پیشنهادی فایل نمونه </a:t>
            </a:r>
            <a:r>
              <a:rPr lang="fa-IR" altLang="en-US" sz="2400" b="1" dirty="0" err="1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پاورپوینت</a:t>
            </a:r>
            <a:r>
              <a:rPr lang="fa-IR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 استفاده نمایید.</a:t>
            </a:r>
          </a:p>
          <a:p>
            <a:pPr marL="342900" lvl="0" indent="-342900" algn="just" defTabSz="914400" rtl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a-IR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در اولین اسلاید </a:t>
            </a:r>
            <a:r>
              <a:rPr lang="fa-IR" altLang="en-US" sz="2400" b="1" dirty="0" err="1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می‌بایست</a:t>
            </a:r>
            <a:r>
              <a:rPr lang="fa-IR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 عنوان مقاله، نام نویسنده، (نویسندگان)، آرم همایش (در بالا) و آرم شرکت یا سازمان ارائه دهنده (اختیاری) به صورت مشخص و واضح وجود داشته باشد.</a:t>
            </a:r>
          </a:p>
          <a:p>
            <a:pPr marL="342900" lvl="0" indent="-342900" algn="just" defTabSz="914400" rtl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a-IR" altLang="en-US" sz="2400" b="1" dirty="0" err="1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اسلاید‌ها</a:t>
            </a:r>
            <a:r>
              <a:rPr lang="fa-IR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 حتماً </a:t>
            </a:r>
            <a:r>
              <a:rPr lang="fa-IR" altLang="en-US" sz="2400" b="1" dirty="0" err="1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شماره‌گذاری</a:t>
            </a:r>
            <a:r>
              <a:rPr lang="fa-IR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 شود و حداکثر تعداد </a:t>
            </a:r>
            <a:r>
              <a:rPr lang="fa-IR" altLang="en-US" sz="2400" b="1" dirty="0" err="1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اسلایدها</a:t>
            </a:r>
            <a:r>
              <a:rPr lang="fa-IR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 باید </a:t>
            </a:r>
            <a:r>
              <a:rPr lang="en-US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5</a:t>
            </a:r>
            <a:r>
              <a:rPr lang="fa-IR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 اسلاید باشد.</a:t>
            </a:r>
          </a:p>
          <a:p>
            <a:pPr marL="342900" lvl="0" indent="-342900" algn="just" defTabSz="914400" rtl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a-IR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حداکثر زمان تخصیص داده شده برای ارائه هر مقاله 5-7 دقیقه </a:t>
            </a:r>
            <a:r>
              <a:rPr lang="fa-IR" altLang="en-US" sz="2400" b="1" dirty="0" err="1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می‌باشد</a:t>
            </a:r>
            <a:r>
              <a:rPr lang="fa-IR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.</a:t>
            </a:r>
          </a:p>
          <a:p>
            <a:pPr marL="342900" lvl="0" indent="-342900" algn="just" defTabSz="914400" rtl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a-IR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نویسندگانی که ارائه خود را به صورت سخنرانی انتخاب نموده </a:t>
            </a:r>
            <a:r>
              <a:rPr lang="fa-IR" altLang="en-US" sz="2400" b="1" dirty="0" err="1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اند</a:t>
            </a:r>
            <a:r>
              <a:rPr lang="fa-IR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 پس از تهیه </a:t>
            </a:r>
            <a:r>
              <a:rPr lang="fa-IR" altLang="en-US" sz="2400" b="1" dirty="0" err="1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پاورپوینت</a:t>
            </a:r>
            <a:r>
              <a:rPr lang="fa-IR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 مقاله خود </a:t>
            </a:r>
            <a:r>
              <a:rPr lang="fa-IR" altLang="en-US" sz="2400" b="1" dirty="0" err="1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می‌بایست</a:t>
            </a:r>
            <a:r>
              <a:rPr lang="fa-IR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 بر روی </a:t>
            </a:r>
            <a:r>
              <a:rPr lang="fa-IR" altLang="en-US" sz="2400" b="1" dirty="0" err="1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پاورپوینت</a:t>
            </a:r>
            <a:r>
              <a:rPr lang="fa-IR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 خود </a:t>
            </a:r>
            <a:r>
              <a:rPr lang="fa-IR" altLang="en-US" sz="2400" b="1" dirty="0">
                <a:solidFill>
                  <a:srgbClr val="FF0000"/>
                </a:solidFill>
                <a:latin typeface="Times New Roman "/>
                <a:cs typeface="B Nazanin" panose="00000400000000000000" pitchFamily="2" charset="-78"/>
              </a:rPr>
              <a:t>صداگذاری</a:t>
            </a:r>
            <a:r>
              <a:rPr lang="fa-IR" altLang="en-US" sz="2400" b="1" dirty="0">
                <a:solidFill>
                  <a:prstClr val="black"/>
                </a:solidFill>
                <a:latin typeface="Times New Roman "/>
                <a:cs typeface="B Nazanin" panose="00000400000000000000" pitchFamily="2" charset="-78"/>
              </a:rPr>
              <a:t> نمایید.</a:t>
            </a:r>
          </a:p>
        </p:txBody>
      </p:sp>
      <p:sp>
        <p:nvSpPr>
          <p:cNvPr id="13" name="Slide Number Placeholder 1"/>
          <p:cNvSpPr txBox="1">
            <a:spLocks/>
          </p:cNvSpPr>
          <p:nvPr/>
        </p:nvSpPr>
        <p:spPr>
          <a:xfrm>
            <a:off x="11644008" y="6424779"/>
            <a:ext cx="3226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1632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8160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6320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4480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2641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0801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8961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7121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5281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45418">
              <a:defRPr/>
            </a:pPr>
            <a:fld id="{646C85C2-A03A-4628-9CBD-FAA1EEAAC204}" type="slidenum">
              <a:rPr lang="en-US" sz="2000" smtClean="0">
                <a:solidFill>
                  <a:prstClr val="white"/>
                </a:solidFill>
                <a:latin typeface="Calibri" panose="020F0502020204030204"/>
                <a:cs typeface="B Mitra" panose="00000400000000000000" pitchFamily="2" charset="-78"/>
              </a:rPr>
              <a:pPr defTabSz="1745418">
                <a:defRPr/>
              </a:pPr>
              <a:t>3</a:t>
            </a:fld>
            <a:endParaRPr lang="en-US" sz="2000" dirty="0">
              <a:solidFill>
                <a:prstClr val="white"/>
              </a:solidFill>
              <a:latin typeface="Calibri" panose="020F0502020204030204"/>
              <a:cs typeface="B Mitra" panose="000004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0E1D45-60E8-41E5-8B66-900FCCAA2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4285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782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354044"/>
              </p:ext>
            </p:extLst>
          </p:nvPr>
        </p:nvGraphicFramePr>
        <p:xfrm>
          <a:off x="1521800" y="2818834"/>
          <a:ext cx="9148399" cy="3605945"/>
        </p:xfrm>
        <a:graphic>
          <a:graphicData uri="http://schemas.openxmlformats.org/drawingml/2006/table">
            <a:tbl>
              <a:tblPr rtl="1">
                <a:tableStyleId>{5DA37D80-6434-44D0-A028-1B22A696006F}</a:tableStyleId>
              </a:tblPr>
              <a:tblGrid>
                <a:gridCol w="1693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3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16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9180"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>
                          <a:solidFill>
                            <a:srgbClr val="102435"/>
                          </a:solidFill>
                          <a:effectLst/>
                          <a:cs typeface="B Nazanin" panose="00000400000000000000" pitchFamily="2" charset="-78"/>
                        </a:rPr>
                        <a:t>بخش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dirty="0">
                          <a:solidFill>
                            <a:srgbClr val="102435"/>
                          </a:solidFill>
                          <a:effectLst/>
                          <a:cs typeface="B Nazanin" panose="00000400000000000000" pitchFamily="2" charset="-78"/>
                        </a:rPr>
                        <a:t>اندازه قلم- اسلایدهای فارسی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dirty="0">
                          <a:solidFill>
                            <a:srgbClr val="102435"/>
                          </a:solidFill>
                          <a:effectLst/>
                          <a:cs typeface="B Nazanin" panose="00000400000000000000" pitchFamily="2" charset="-78"/>
                        </a:rPr>
                        <a:t>اندازه قلم- اسلایدهای</a:t>
                      </a:r>
                      <a:r>
                        <a:rPr lang="fa-IR" sz="2000" b="1" baseline="0" dirty="0">
                          <a:solidFill>
                            <a:srgbClr val="102435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2000" b="1" dirty="0">
                          <a:solidFill>
                            <a:srgbClr val="102435"/>
                          </a:solidFill>
                          <a:effectLst/>
                          <a:cs typeface="B Nazanin" panose="00000400000000000000" pitchFamily="2" charset="-78"/>
                        </a:rPr>
                        <a:t>انگلیسی</a:t>
                      </a:r>
                    </a:p>
                  </a:txBody>
                  <a:tcPr marL="37431" marR="37431" marT="18715" marB="1871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241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solidFill>
                            <a:srgbClr val="102435"/>
                          </a:solidFill>
                          <a:effectLst/>
                          <a:cs typeface="B Nazanin" panose="00000400000000000000" pitchFamily="2" charset="-78"/>
                        </a:rPr>
                        <a:t>عنوان مقاله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2435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B Mitra" panose="00000400000000000000" pitchFamily="2" charset="-78"/>
                        </a:rPr>
                        <a:t>(B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102435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B Mitra" panose="00000400000000000000" pitchFamily="2" charset="-78"/>
                        </a:rPr>
                        <a:t>Nazanin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2435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B Mitra" panose="00000400000000000000" pitchFamily="2" charset="-78"/>
                        </a:rPr>
                        <a:t> 40)</a:t>
                      </a:r>
                      <a:r>
                        <a:rPr kumimoji="0" lang="fa-I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2435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B Mitra" panose="00000400000000000000" pitchFamily="2" charset="-78"/>
                        </a:rPr>
                        <a:t> </a:t>
                      </a:r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2435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B Nazanin" panose="00000400000000000000" pitchFamily="2" charset="-78"/>
                        </a:rPr>
                        <a:t>نازنین سیاه ۴۰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B Mitra" panose="00000400000000000000" pitchFamily="2" charset="-78"/>
                        </a:rPr>
                        <a:t>Times New Roman (Headings) 40 Bold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801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solidFill>
                            <a:srgbClr val="102435"/>
                          </a:solidFill>
                          <a:effectLst/>
                          <a:cs typeface="B Nazanin" panose="00000400000000000000" pitchFamily="2" charset="-78"/>
                        </a:rPr>
                        <a:t>  اطلاعات نویسنده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2435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B Mitra" panose="00000400000000000000" pitchFamily="2" charset="-78"/>
                        </a:rPr>
                        <a:t>(B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102435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B Mitra" panose="00000400000000000000" pitchFamily="2" charset="-78"/>
                        </a:rPr>
                        <a:t>Nazanin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2435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B Mitra" panose="00000400000000000000" pitchFamily="2" charset="-78"/>
                        </a:rPr>
                        <a:t> 18)</a:t>
                      </a:r>
                      <a:r>
                        <a:rPr kumimoji="0" lang="fa-I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2435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B Mitra" panose="00000400000000000000" pitchFamily="2" charset="-78"/>
                        </a:rPr>
                        <a:t> </a:t>
                      </a:r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2435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B Nazanin" panose="00000400000000000000" pitchFamily="2" charset="-78"/>
                        </a:rPr>
                        <a:t>نازنین سیاه ۱۸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2435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B Mitra" panose="00000400000000000000" pitchFamily="2" charset="-78"/>
                        </a:rPr>
                        <a:t>Times New Roman </a:t>
                      </a:r>
                      <a:r>
                        <a:rPr lang="en-US" sz="1800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B Mitra" panose="00000400000000000000" pitchFamily="2" charset="-78"/>
                        </a:rPr>
                        <a:t>(Headings) 15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2435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B Mitra" panose="00000400000000000000" pitchFamily="2" charset="-78"/>
                        </a:rPr>
                        <a:t>Bold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241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solidFill>
                            <a:srgbClr val="102435"/>
                          </a:solidFill>
                          <a:effectLst/>
                          <a:cs typeface="B Nazanin" panose="00000400000000000000" pitchFamily="2" charset="-78"/>
                        </a:rPr>
                        <a:t>  عنوان هر اسلاید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B Mitra" panose="00000400000000000000" pitchFamily="2" charset="-78"/>
                        </a:rPr>
                        <a:t>(B </a:t>
                      </a:r>
                      <a:r>
                        <a:rPr lang="en-US" sz="1800" dirty="0" err="1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B Mitra" panose="00000400000000000000" pitchFamily="2" charset="-78"/>
                        </a:rPr>
                        <a:t>Nazanin</a:t>
                      </a:r>
                      <a:r>
                        <a:rPr lang="en-US" sz="1800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B Mitra" panose="00000400000000000000" pitchFamily="2" charset="-78"/>
                        </a:rPr>
                        <a:t> 35)</a:t>
                      </a:r>
                      <a:r>
                        <a:rPr lang="fa-IR" sz="1800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fa-IR" sz="2000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نازنین سیاه ۳۵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B Mitra" panose="00000400000000000000" pitchFamily="2" charset="-78"/>
                        </a:rPr>
                        <a:t>Times New Roman 35 Bold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241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solidFill>
                            <a:srgbClr val="102435"/>
                          </a:solidFill>
                          <a:effectLst/>
                          <a:cs typeface="B Nazanin" panose="00000400000000000000" pitchFamily="2" charset="-78"/>
                        </a:rPr>
                        <a:t>  متن اسلاید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B Mitra" panose="00000400000000000000" pitchFamily="2" charset="-78"/>
                        </a:rPr>
                        <a:t>(B </a:t>
                      </a:r>
                      <a:r>
                        <a:rPr lang="en-US" sz="1800" dirty="0" err="1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B Mitra" panose="00000400000000000000" pitchFamily="2" charset="-78"/>
                        </a:rPr>
                        <a:t>Nazanin</a:t>
                      </a:r>
                      <a:r>
                        <a:rPr lang="en-US" sz="1800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en-US" sz="1800" baseline="0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B Mitra" panose="00000400000000000000" pitchFamily="2" charset="-78"/>
                        </a:rPr>
                        <a:t>24</a:t>
                      </a:r>
                      <a:r>
                        <a:rPr lang="en-US" sz="1800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B Mitra" panose="00000400000000000000" pitchFamily="2" charset="-78"/>
                        </a:rPr>
                        <a:t>)</a:t>
                      </a:r>
                      <a:r>
                        <a:rPr lang="fa-IR" sz="1800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fa-IR" sz="2000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نازنین سیاه 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B Mitra" panose="00000400000000000000" pitchFamily="2" charset="-78"/>
                        </a:rPr>
                        <a:t>Times New Roman 22 Bold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9827736"/>
                  </a:ext>
                </a:extLst>
              </a:tr>
              <a:tr h="603241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solidFill>
                            <a:srgbClr val="102435"/>
                          </a:solidFill>
                          <a:effectLst/>
                          <a:cs typeface="B Nazanin" panose="00000400000000000000" pitchFamily="2" charset="-78"/>
                        </a:rPr>
                        <a:t>  متن داخل جداول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B Mitra" panose="00000400000000000000" pitchFamily="2" charset="-78"/>
                        </a:rPr>
                        <a:t>(B </a:t>
                      </a:r>
                      <a:r>
                        <a:rPr lang="en-US" sz="1800" dirty="0" err="1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B Mitra" panose="00000400000000000000" pitchFamily="2" charset="-78"/>
                        </a:rPr>
                        <a:t>Nazanin</a:t>
                      </a:r>
                      <a:r>
                        <a:rPr lang="en-US" sz="1800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B Mitra" panose="00000400000000000000" pitchFamily="2" charset="-78"/>
                        </a:rPr>
                        <a:t> 20)</a:t>
                      </a:r>
                      <a:r>
                        <a:rPr lang="fa-IR" sz="1800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fa-IR" sz="2000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نازنین معمولی20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B Mitra" panose="00000400000000000000" pitchFamily="2" charset="-78"/>
                        </a:rPr>
                        <a:t>  Times New Roman 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9F1BE2CE-747B-4473-908C-462E94B1CBB9}"/>
              </a:ext>
            </a:extLst>
          </p:cNvPr>
          <p:cNvSpPr/>
          <p:nvPr/>
        </p:nvSpPr>
        <p:spPr>
          <a:xfrm>
            <a:off x="778640" y="1643494"/>
            <a:ext cx="10634718" cy="83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defRPr/>
            </a:pPr>
            <a:r>
              <a:rPr lang="ar-SA" sz="35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cs typeface="B Nazanin" panose="00000400000000000000" pitchFamily="2" charset="-78"/>
              </a:rPr>
              <a:t>نوع قلم و فونت ها</a:t>
            </a:r>
          </a:p>
        </p:txBody>
      </p:sp>
      <p:sp>
        <p:nvSpPr>
          <p:cNvPr id="12" name="Slide Number Placeholder 1"/>
          <p:cNvSpPr txBox="1">
            <a:spLocks/>
          </p:cNvSpPr>
          <p:nvPr/>
        </p:nvSpPr>
        <p:spPr>
          <a:xfrm>
            <a:off x="11644008" y="6424779"/>
            <a:ext cx="3226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1632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8160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6320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4480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2641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0801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8961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7121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5281" algn="l" defTabSz="616320" rtl="0" eaLnBrk="1" latinLnBrk="0" hangingPunct="1"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45418">
              <a:defRPr/>
            </a:pPr>
            <a:fld id="{646C85C2-A03A-4628-9CBD-FAA1EEAAC204}" type="slidenum">
              <a:rPr lang="en-US" sz="2000" smtClean="0">
                <a:solidFill>
                  <a:prstClr val="white"/>
                </a:solidFill>
                <a:latin typeface="Calibri" panose="020F0502020204030204"/>
                <a:cs typeface="B Mitra" panose="00000400000000000000" pitchFamily="2" charset="-78"/>
              </a:rPr>
              <a:pPr defTabSz="1745418">
                <a:defRPr/>
              </a:pPr>
              <a:t>4</a:t>
            </a:fld>
            <a:endParaRPr lang="en-US" sz="2000" dirty="0">
              <a:solidFill>
                <a:prstClr val="white"/>
              </a:solidFill>
              <a:latin typeface="Calibri" panose="020F0502020204030204"/>
              <a:cs typeface="B Mitra" panose="000004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9312D4-6044-4685-8390-A994F8E96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4285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05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469</TotalTime>
  <Words>272</Words>
  <Application>Microsoft Office PowerPoint</Application>
  <PresentationFormat>Widescreen</PresentationFormat>
  <Paragraphs>44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Times New Roman</vt:lpstr>
      <vt:lpstr>Times New Roman </vt:lpstr>
      <vt:lpstr>Calibri Light</vt:lpstr>
      <vt:lpstr>Wingdings</vt:lpstr>
      <vt:lpstr>Arial Black</vt:lpstr>
      <vt:lpstr>B Mitra</vt:lpstr>
      <vt:lpstr>Calibri</vt:lpstr>
      <vt:lpstr>Arial</vt:lpstr>
      <vt:lpstr>B Nazanin</vt:lpstr>
      <vt:lpstr>Office Theme</vt:lpstr>
      <vt:lpstr>عنوان مقاله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hazrati</dc:creator>
  <cp:lastModifiedBy>Ms Yaraghi</cp:lastModifiedBy>
  <cp:revision>51</cp:revision>
  <dcterms:created xsi:type="dcterms:W3CDTF">2021-02-01T12:58:27Z</dcterms:created>
  <dcterms:modified xsi:type="dcterms:W3CDTF">2025-04-07T11:11:43Z</dcterms:modified>
</cp:coreProperties>
</file>